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68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5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/>
            <a:t>Program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/>
            <a:t>Coffee and Q&amp;A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r>
            <a:rPr lang="en-US"/>
            <a:t>Teams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r>
            <a:rPr lang="en-US"/>
            <a:t>Breakout rooms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D7884542-C9AB-4C5F-9615-5DBCBAFC4329}">
      <dgm:prSet/>
      <dgm:spPr/>
      <dgm:t>
        <a:bodyPr/>
        <a:lstStyle/>
        <a:p>
          <a:r>
            <a:rPr lang="en-US"/>
            <a:t>Datathon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5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5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5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5"/>
      <dgm:spPr/>
    </dgm:pt>
    <dgm:pt modelId="{883E7A6E-E47E-4A91-AB04-BAF63D73395E}" type="pres">
      <dgm:prSet presAssocID="{4F17A4D4-C831-4D2C-95B1-BA2596ED80ED}" presName="vert1" presStyleCnt="0"/>
      <dgm:spPr/>
    </dgm:pt>
    <dgm:pt modelId="{77AD5F6D-BC4C-4EE4-B9E8-1CF05DAA2FB7}" type="pres">
      <dgm:prSet presAssocID="{28073037-5177-4686-857C-9ED81EB26946}" presName="thickLine" presStyleLbl="alignNode1" presStyleIdx="2" presStyleCnt="5"/>
      <dgm:spPr/>
    </dgm:pt>
    <dgm:pt modelId="{492AB4FC-8B87-41AF-8CAC-16FFB4F324D5}" type="pres">
      <dgm:prSet presAssocID="{28073037-5177-4686-857C-9ED81EB26946}" presName="horz1" presStyleCnt="0"/>
      <dgm:spPr/>
    </dgm:pt>
    <dgm:pt modelId="{939AF1C6-DD48-4DC5-ABD3-749F7012161F}" type="pres">
      <dgm:prSet presAssocID="{28073037-5177-4686-857C-9ED81EB26946}" presName="tx1" presStyleLbl="revTx" presStyleIdx="2" presStyleCnt="5"/>
      <dgm:spPr/>
    </dgm:pt>
    <dgm:pt modelId="{396B85C0-A0C8-42C0-99E9-9E8C24FCE8F7}" type="pres">
      <dgm:prSet presAssocID="{28073037-5177-4686-857C-9ED81EB26946}" presName="vert1" presStyleCnt="0"/>
      <dgm:spPr/>
    </dgm:pt>
    <dgm:pt modelId="{C34DBCEA-BA82-40AF-95CF-240C53DD7903}" type="pres">
      <dgm:prSet presAssocID="{BE943D61-3BD0-4C4B-9E0D-852D1CAE6269}" presName="thickLine" presStyleLbl="alignNode1" presStyleIdx="3" presStyleCnt="5"/>
      <dgm:spPr/>
    </dgm:pt>
    <dgm:pt modelId="{B3ADEDD1-0F27-4D83-9F58-DAA157C57AE5}" type="pres">
      <dgm:prSet presAssocID="{BE943D61-3BD0-4C4B-9E0D-852D1CAE6269}" presName="horz1" presStyleCnt="0"/>
      <dgm:spPr/>
    </dgm:pt>
    <dgm:pt modelId="{B4AEF15B-5E50-4D02-AFE9-3C3B953483AA}" type="pres">
      <dgm:prSet presAssocID="{BE943D61-3BD0-4C4B-9E0D-852D1CAE6269}" presName="tx1" presStyleLbl="revTx" presStyleIdx="3" presStyleCnt="5"/>
      <dgm:spPr/>
    </dgm:pt>
    <dgm:pt modelId="{A0B2F209-C799-4D26-9957-340253460153}" type="pres">
      <dgm:prSet presAssocID="{BE943D61-3BD0-4C4B-9E0D-852D1CAE6269}" presName="vert1" presStyleCnt="0"/>
      <dgm:spPr/>
    </dgm:pt>
    <dgm:pt modelId="{0A192B1D-06E1-4C25-9B2E-DEC950AADCA7}" type="pres">
      <dgm:prSet presAssocID="{D7884542-C9AB-4C5F-9615-5DBCBAFC4329}" presName="thickLine" presStyleLbl="alignNode1" presStyleIdx="4" presStyleCnt="5"/>
      <dgm:spPr/>
    </dgm:pt>
    <dgm:pt modelId="{22227705-22CF-4AA0-A3E1-F562B6A86598}" type="pres">
      <dgm:prSet presAssocID="{D7884542-C9AB-4C5F-9615-5DBCBAFC4329}" presName="horz1" presStyleCnt="0"/>
      <dgm:spPr/>
    </dgm:pt>
    <dgm:pt modelId="{2B409667-7D17-412C-A54B-D48C1B10A759}" type="pres">
      <dgm:prSet presAssocID="{D7884542-C9AB-4C5F-9615-5DBCBAFC4329}" presName="tx1" presStyleLbl="revTx" presStyleIdx="4" presStyleCnt="5"/>
      <dgm:spPr/>
    </dgm:pt>
    <dgm:pt modelId="{86CB7255-9AFC-4F56-81CD-9B5682BE36D3}" type="pres">
      <dgm:prSet presAssocID="{D7884542-C9AB-4C5F-9615-5DBCBAFC4329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E6637329-6FDF-4309-BE05-52F8D60AB854}" type="presOf" srcId="{28073037-5177-4686-857C-9ED81EB26946}" destId="{939AF1C6-DD48-4DC5-ABD3-749F7012161F}" srcOrd="0" destOrd="0" presId="urn:microsoft.com/office/officeart/2008/layout/Lined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1F38FA8A-860A-4EE9-B3A8-9CE8CC8E6815}" type="presOf" srcId="{BE943D61-3BD0-4C4B-9E0D-852D1CAE6269}" destId="{B4AEF15B-5E50-4D02-AFE9-3C3B953483AA}" srcOrd="0" destOrd="0" presId="urn:microsoft.com/office/officeart/2008/layout/Lined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3460EAC4-6EE6-4515-A7EB-E9A138CFDFF3}" type="presOf" srcId="{D7884542-C9AB-4C5F-9615-5DBCBAFC4329}" destId="{2B409667-7D17-412C-A54B-D48C1B10A759}" srcOrd="0" destOrd="0" presId="urn:microsoft.com/office/officeart/2008/layout/Lined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49031DE5-C6BE-4B06-89A6-9E8701878076}" type="presParOf" srcId="{EFEC18E3-62AE-4098-AF62-5F81BFA3F39D}" destId="{77AD5F6D-BC4C-4EE4-B9E8-1CF05DAA2FB7}" srcOrd="4" destOrd="0" presId="urn:microsoft.com/office/officeart/2008/layout/LinedList"/>
    <dgm:cxn modelId="{168DE0D1-C6B8-4559-BC56-69AB489E2173}" type="presParOf" srcId="{EFEC18E3-62AE-4098-AF62-5F81BFA3F39D}" destId="{492AB4FC-8B87-41AF-8CAC-16FFB4F324D5}" srcOrd="5" destOrd="0" presId="urn:microsoft.com/office/officeart/2008/layout/LinedList"/>
    <dgm:cxn modelId="{E56E0BA0-1E7A-4721-8F51-E1DB44401309}" type="presParOf" srcId="{492AB4FC-8B87-41AF-8CAC-16FFB4F324D5}" destId="{939AF1C6-DD48-4DC5-ABD3-749F7012161F}" srcOrd="0" destOrd="0" presId="urn:microsoft.com/office/officeart/2008/layout/LinedList"/>
    <dgm:cxn modelId="{D7879881-0F2B-448F-947F-B267CFF76D9C}" type="presParOf" srcId="{492AB4FC-8B87-41AF-8CAC-16FFB4F324D5}" destId="{396B85C0-A0C8-42C0-99E9-9E8C24FCE8F7}" srcOrd="1" destOrd="0" presId="urn:microsoft.com/office/officeart/2008/layout/LinedList"/>
    <dgm:cxn modelId="{FB587AED-4513-46CF-9AAD-B8382AC29182}" type="presParOf" srcId="{EFEC18E3-62AE-4098-AF62-5F81BFA3F39D}" destId="{C34DBCEA-BA82-40AF-95CF-240C53DD7903}" srcOrd="6" destOrd="0" presId="urn:microsoft.com/office/officeart/2008/layout/LinedList"/>
    <dgm:cxn modelId="{23B226F9-BD52-47B1-9683-32ADC6D3B2DA}" type="presParOf" srcId="{EFEC18E3-62AE-4098-AF62-5F81BFA3F39D}" destId="{B3ADEDD1-0F27-4D83-9F58-DAA157C57AE5}" srcOrd="7" destOrd="0" presId="urn:microsoft.com/office/officeart/2008/layout/LinedList"/>
    <dgm:cxn modelId="{B2647542-CB9F-4A4B-85B1-BBE7955875C1}" type="presParOf" srcId="{B3ADEDD1-0F27-4D83-9F58-DAA157C57AE5}" destId="{B4AEF15B-5E50-4D02-AFE9-3C3B953483AA}" srcOrd="0" destOrd="0" presId="urn:microsoft.com/office/officeart/2008/layout/LinedList"/>
    <dgm:cxn modelId="{CBFC0E0E-4250-4BCD-831E-D65926FE2714}" type="presParOf" srcId="{B3ADEDD1-0F27-4D83-9F58-DAA157C57AE5}" destId="{A0B2F209-C799-4D26-9957-340253460153}" srcOrd="1" destOrd="0" presId="urn:microsoft.com/office/officeart/2008/layout/LinedList"/>
    <dgm:cxn modelId="{88CC85E0-259E-4091-928E-601BBB91BABA}" type="presParOf" srcId="{EFEC18E3-62AE-4098-AF62-5F81BFA3F39D}" destId="{0A192B1D-06E1-4C25-9B2E-DEC950AADCA7}" srcOrd="8" destOrd="0" presId="urn:microsoft.com/office/officeart/2008/layout/LinedList"/>
    <dgm:cxn modelId="{9B12A78D-22B8-488A-9B39-B8D81EB87B5C}" type="presParOf" srcId="{EFEC18E3-62AE-4098-AF62-5F81BFA3F39D}" destId="{22227705-22CF-4AA0-A3E1-F562B6A86598}" srcOrd="9" destOrd="0" presId="urn:microsoft.com/office/officeart/2008/layout/LinedList"/>
    <dgm:cxn modelId="{80545DD2-835A-49ED-968B-0AEFCEFC7C26}" type="presParOf" srcId="{22227705-22CF-4AA0-A3E1-F562B6A86598}" destId="{2B409667-7D17-412C-A54B-D48C1B10A759}" srcOrd="0" destOrd="0" presId="urn:microsoft.com/office/officeart/2008/layout/LinedList"/>
    <dgm:cxn modelId="{B7CAFDD6-0CCF-4E38-85A5-61F6823C84EC}" type="presParOf" srcId="{22227705-22CF-4AA0-A3E1-F562B6A86598}" destId="{86CB7255-9AFC-4F56-81CD-9B5682BE36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B00CF-5D1F-48D7-82D6-40ED86AA214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B132F-D31C-432C-B9B2-B981DE1B0E28}">
      <dgm:prSet/>
      <dgm:spPr/>
      <dgm:t>
        <a:bodyPr/>
        <a:lstStyle/>
        <a:p>
          <a:r>
            <a:rPr lang="en-US" b="1" dirty="0"/>
            <a:t>49 participants </a:t>
          </a:r>
          <a:r>
            <a:rPr lang="en-US" dirty="0"/>
            <a:t>divided into </a:t>
          </a:r>
          <a:r>
            <a:rPr lang="en-US" b="1" dirty="0"/>
            <a:t>10 fixed teams</a:t>
          </a:r>
          <a:endParaRPr lang="en-US" dirty="0"/>
        </a:p>
      </dgm:t>
    </dgm:pt>
    <dgm:pt modelId="{334F5574-377F-40B6-8D23-3B1F539B23F4}" type="parTrans" cxnId="{ECAAB99B-E8A3-4FAA-BFF3-2D85B0C568A5}">
      <dgm:prSet/>
      <dgm:spPr/>
      <dgm:t>
        <a:bodyPr/>
        <a:lstStyle/>
        <a:p>
          <a:endParaRPr lang="en-US"/>
        </a:p>
      </dgm:t>
    </dgm:pt>
    <dgm:pt modelId="{E4A28F73-A73B-4664-BEAF-E41BD3489FB7}" type="sibTrans" cxnId="{ECAAB99B-E8A3-4FAA-BFF3-2D85B0C568A5}">
      <dgm:prSet/>
      <dgm:spPr/>
      <dgm:t>
        <a:bodyPr/>
        <a:lstStyle/>
        <a:p>
          <a:endParaRPr lang="en-US"/>
        </a:p>
      </dgm:t>
    </dgm:pt>
    <dgm:pt modelId="{AFB7E7C9-75DE-4069-9642-E58C393B3044}">
      <dgm:prSet/>
      <dgm:spPr/>
      <dgm:t>
        <a:bodyPr/>
        <a:lstStyle/>
        <a:p>
          <a:r>
            <a:rPr lang="en-US" b="1"/>
            <a:t>2</a:t>
          </a:r>
          <a:r>
            <a:rPr lang="en-US"/>
            <a:t> working </a:t>
          </a:r>
          <a:r>
            <a:rPr lang="en-US" b="1"/>
            <a:t>modes</a:t>
          </a:r>
          <a:r>
            <a:rPr lang="en-US"/>
            <a:t>:</a:t>
          </a:r>
        </a:p>
      </dgm:t>
    </dgm:pt>
    <dgm:pt modelId="{87D9BB11-B923-4747-8C16-3865D260A0BF}" type="parTrans" cxnId="{459C0A9B-7524-4E05-90A0-00FEAD87F85D}">
      <dgm:prSet/>
      <dgm:spPr/>
      <dgm:t>
        <a:bodyPr/>
        <a:lstStyle/>
        <a:p>
          <a:endParaRPr lang="en-US"/>
        </a:p>
      </dgm:t>
    </dgm:pt>
    <dgm:pt modelId="{47816D20-8650-4C84-9E62-F7D41B577276}" type="sibTrans" cxnId="{459C0A9B-7524-4E05-90A0-00FEAD87F85D}">
      <dgm:prSet/>
      <dgm:spPr/>
      <dgm:t>
        <a:bodyPr/>
        <a:lstStyle/>
        <a:p>
          <a:endParaRPr lang="en-US"/>
        </a:p>
      </dgm:t>
    </dgm:pt>
    <dgm:pt modelId="{6BCB4DEF-E4C3-4E69-A336-81ED5CA2F1E0}">
      <dgm:prSet/>
      <dgm:spPr/>
      <dgm:t>
        <a:bodyPr/>
        <a:lstStyle/>
        <a:p>
          <a:r>
            <a:rPr lang="en-US" b="1"/>
            <a:t>Individual</a:t>
          </a:r>
          <a:r>
            <a:rPr lang="en-US"/>
            <a:t>: exercises</a:t>
          </a:r>
        </a:p>
      </dgm:t>
    </dgm:pt>
    <dgm:pt modelId="{6AB4F036-5F99-4AF9-871B-82C3FE832503}" type="parTrans" cxnId="{F995CCB1-DC73-485F-A626-7EEB14AA51F0}">
      <dgm:prSet/>
      <dgm:spPr/>
      <dgm:t>
        <a:bodyPr/>
        <a:lstStyle/>
        <a:p>
          <a:endParaRPr lang="en-US"/>
        </a:p>
      </dgm:t>
    </dgm:pt>
    <dgm:pt modelId="{83570171-34D5-4F2B-86A5-5E02A8C0AFE5}" type="sibTrans" cxnId="{F995CCB1-DC73-485F-A626-7EEB14AA51F0}">
      <dgm:prSet/>
      <dgm:spPr/>
      <dgm:t>
        <a:bodyPr/>
        <a:lstStyle/>
        <a:p>
          <a:endParaRPr lang="en-US"/>
        </a:p>
      </dgm:t>
    </dgm:pt>
    <dgm:pt modelId="{4D4D8011-5E59-4DE8-AF6F-75BB6A65B927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discussions, practice and the Datathon</a:t>
          </a:r>
        </a:p>
      </dgm:t>
    </dgm:pt>
    <dgm:pt modelId="{771C4C0D-34A4-4BEB-AFDC-DD23349B4151}" type="parTrans" cxnId="{75ACE7E1-1F8D-4C8E-A143-33FC3ECA9F0D}">
      <dgm:prSet/>
      <dgm:spPr/>
      <dgm:t>
        <a:bodyPr/>
        <a:lstStyle/>
        <a:p>
          <a:endParaRPr lang="en-US"/>
        </a:p>
      </dgm:t>
    </dgm:pt>
    <dgm:pt modelId="{C4272C3B-4967-4CC8-84B3-3995086DCD7C}" type="sibTrans" cxnId="{75ACE7E1-1F8D-4C8E-A143-33FC3ECA9F0D}">
      <dgm:prSet/>
      <dgm:spPr/>
      <dgm:t>
        <a:bodyPr/>
        <a:lstStyle/>
        <a:p>
          <a:endParaRPr lang="en-US"/>
        </a:p>
      </dgm:t>
    </dgm:pt>
    <dgm:pt modelId="{BFB2AC8A-06CA-4D01-AAE2-3E7CB421220E}" type="pres">
      <dgm:prSet presAssocID="{98BB00CF-5D1F-48D7-82D6-40ED86AA214A}" presName="linear" presStyleCnt="0">
        <dgm:presLayoutVars>
          <dgm:dir/>
          <dgm:animLvl val="lvl"/>
          <dgm:resizeHandles val="exact"/>
        </dgm:presLayoutVars>
      </dgm:prSet>
      <dgm:spPr/>
    </dgm:pt>
    <dgm:pt modelId="{F6447010-0140-4E04-A149-CEAFE73D1CB0}" type="pres">
      <dgm:prSet presAssocID="{DA5B132F-D31C-432C-B9B2-B981DE1B0E28}" presName="parentLin" presStyleCnt="0"/>
      <dgm:spPr/>
    </dgm:pt>
    <dgm:pt modelId="{C4F6C279-3A29-4FB0-BE31-D50BD7F6CE4D}" type="pres">
      <dgm:prSet presAssocID="{DA5B132F-D31C-432C-B9B2-B981DE1B0E28}" presName="parentLeftMargin" presStyleLbl="node1" presStyleIdx="0" presStyleCnt="2"/>
      <dgm:spPr/>
    </dgm:pt>
    <dgm:pt modelId="{D42A0D03-92BD-4DB8-A9C4-512634F68B4B}" type="pres">
      <dgm:prSet presAssocID="{DA5B132F-D31C-432C-B9B2-B981DE1B0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A24731-B905-4714-8788-8CC446527FE1}" type="pres">
      <dgm:prSet presAssocID="{DA5B132F-D31C-432C-B9B2-B981DE1B0E28}" presName="negativeSpace" presStyleCnt="0"/>
      <dgm:spPr/>
    </dgm:pt>
    <dgm:pt modelId="{11725B97-84A4-4F93-BE5F-08FC7859A568}" type="pres">
      <dgm:prSet presAssocID="{DA5B132F-D31C-432C-B9B2-B981DE1B0E28}" presName="childText" presStyleLbl="conFgAcc1" presStyleIdx="0" presStyleCnt="2" custLinFactNeighborX="-191">
        <dgm:presLayoutVars>
          <dgm:bulletEnabled val="1"/>
        </dgm:presLayoutVars>
      </dgm:prSet>
      <dgm:spPr/>
    </dgm:pt>
    <dgm:pt modelId="{91643A3F-5191-4E51-BFA9-0335B8ED48CF}" type="pres">
      <dgm:prSet presAssocID="{E4A28F73-A73B-4664-BEAF-E41BD3489FB7}" presName="spaceBetweenRectangles" presStyleCnt="0"/>
      <dgm:spPr/>
    </dgm:pt>
    <dgm:pt modelId="{9A4885B4-4E29-4D54-8124-D2E1EA85C1D8}" type="pres">
      <dgm:prSet presAssocID="{AFB7E7C9-75DE-4069-9642-E58C393B3044}" presName="parentLin" presStyleCnt="0"/>
      <dgm:spPr/>
    </dgm:pt>
    <dgm:pt modelId="{7A588A86-038B-4074-9384-9CDBE8386A79}" type="pres">
      <dgm:prSet presAssocID="{AFB7E7C9-75DE-4069-9642-E58C393B3044}" presName="parentLeftMargin" presStyleLbl="node1" presStyleIdx="0" presStyleCnt="2"/>
      <dgm:spPr/>
    </dgm:pt>
    <dgm:pt modelId="{258AE064-3137-493F-8CD4-E102C2A0D511}" type="pres">
      <dgm:prSet presAssocID="{AFB7E7C9-75DE-4069-9642-E58C393B30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5C785-665D-4C08-9F5E-30ACCC767069}" type="pres">
      <dgm:prSet presAssocID="{AFB7E7C9-75DE-4069-9642-E58C393B3044}" presName="negativeSpace" presStyleCnt="0"/>
      <dgm:spPr/>
    </dgm:pt>
    <dgm:pt modelId="{3230A6C8-AD25-41C4-A44A-88243F020404}" type="pres">
      <dgm:prSet presAssocID="{AFB7E7C9-75DE-4069-9642-E58C393B30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0A401A-6544-4FC6-B61A-A95030DF77D8}" type="presOf" srcId="{AFB7E7C9-75DE-4069-9642-E58C393B3044}" destId="{258AE064-3137-493F-8CD4-E102C2A0D511}" srcOrd="1" destOrd="0" presId="urn:microsoft.com/office/officeart/2005/8/layout/list1"/>
    <dgm:cxn modelId="{15205838-CE1E-4C12-AEC6-32F6B35EE1C5}" type="presOf" srcId="{DA5B132F-D31C-432C-B9B2-B981DE1B0E28}" destId="{C4F6C279-3A29-4FB0-BE31-D50BD7F6CE4D}" srcOrd="0" destOrd="0" presId="urn:microsoft.com/office/officeart/2005/8/layout/list1"/>
    <dgm:cxn modelId="{8BC6CE6D-20C3-4B68-8DF8-7E5947F71B7B}" type="presOf" srcId="{4D4D8011-5E59-4DE8-AF6F-75BB6A65B927}" destId="{3230A6C8-AD25-41C4-A44A-88243F020404}" srcOrd="0" destOrd="1" presId="urn:microsoft.com/office/officeart/2005/8/layout/list1"/>
    <dgm:cxn modelId="{ACF40D82-0299-4E42-B87C-A5DBE1C66FD9}" type="presOf" srcId="{6BCB4DEF-E4C3-4E69-A336-81ED5CA2F1E0}" destId="{3230A6C8-AD25-41C4-A44A-88243F020404}" srcOrd="0" destOrd="0" presId="urn:microsoft.com/office/officeart/2005/8/layout/list1"/>
    <dgm:cxn modelId="{C4834C96-7B4F-4BE1-BC13-154CAB175DA8}" type="presOf" srcId="{98BB00CF-5D1F-48D7-82D6-40ED86AA214A}" destId="{BFB2AC8A-06CA-4D01-AAE2-3E7CB421220E}" srcOrd="0" destOrd="0" presId="urn:microsoft.com/office/officeart/2005/8/layout/list1"/>
    <dgm:cxn modelId="{9E49D999-C254-4420-9A10-9CFED021710D}" type="presOf" srcId="{AFB7E7C9-75DE-4069-9642-E58C393B3044}" destId="{7A588A86-038B-4074-9384-9CDBE8386A79}" srcOrd="0" destOrd="0" presId="urn:microsoft.com/office/officeart/2005/8/layout/list1"/>
    <dgm:cxn modelId="{459C0A9B-7524-4E05-90A0-00FEAD87F85D}" srcId="{98BB00CF-5D1F-48D7-82D6-40ED86AA214A}" destId="{AFB7E7C9-75DE-4069-9642-E58C393B3044}" srcOrd="1" destOrd="0" parTransId="{87D9BB11-B923-4747-8C16-3865D260A0BF}" sibTransId="{47816D20-8650-4C84-9E62-F7D41B577276}"/>
    <dgm:cxn modelId="{ECAAB99B-E8A3-4FAA-BFF3-2D85B0C568A5}" srcId="{98BB00CF-5D1F-48D7-82D6-40ED86AA214A}" destId="{DA5B132F-D31C-432C-B9B2-B981DE1B0E28}" srcOrd="0" destOrd="0" parTransId="{334F5574-377F-40B6-8D23-3B1F539B23F4}" sibTransId="{E4A28F73-A73B-4664-BEAF-E41BD3489FB7}"/>
    <dgm:cxn modelId="{F995CCB1-DC73-485F-A626-7EEB14AA51F0}" srcId="{AFB7E7C9-75DE-4069-9642-E58C393B3044}" destId="{6BCB4DEF-E4C3-4E69-A336-81ED5CA2F1E0}" srcOrd="0" destOrd="0" parTransId="{6AB4F036-5F99-4AF9-871B-82C3FE832503}" sibTransId="{83570171-34D5-4F2B-86A5-5E02A8C0AFE5}"/>
    <dgm:cxn modelId="{90D19DE0-72E8-4996-869E-771EBE7117E8}" type="presOf" srcId="{DA5B132F-D31C-432C-B9B2-B981DE1B0E28}" destId="{D42A0D03-92BD-4DB8-A9C4-512634F68B4B}" srcOrd="1" destOrd="0" presId="urn:microsoft.com/office/officeart/2005/8/layout/list1"/>
    <dgm:cxn modelId="{75ACE7E1-1F8D-4C8E-A143-33FC3ECA9F0D}" srcId="{AFB7E7C9-75DE-4069-9642-E58C393B3044}" destId="{4D4D8011-5E59-4DE8-AF6F-75BB6A65B927}" srcOrd="1" destOrd="0" parTransId="{771C4C0D-34A4-4BEB-AFDC-DD23349B4151}" sibTransId="{C4272C3B-4967-4CC8-84B3-3995086DCD7C}"/>
    <dgm:cxn modelId="{8B8FFE48-8D39-458C-80BD-3EF3BC48065F}" type="presParOf" srcId="{BFB2AC8A-06CA-4D01-AAE2-3E7CB421220E}" destId="{F6447010-0140-4E04-A149-CEAFE73D1CB0}" srcOrd="0" destOrd="0" presId="urn:microsoft.com/office/officeart/2005/8/layout/list1"/>
    <dgm:cxn modelId="{1A009D90-11C0-44D6-81AE-B4EA441EE46F}" type="presParOf" srcId="{F6447010-0140-4E04-A149-CEAFE73D1CB0}" destId="{C4F6C279-3A29-4FB0-BE31-D50BD7F6CE4D}" srcOrd="0" destOrd="0" presId="urn:microsoft.com/office/officeart/2005/8/layout/list1"/>
    <dgm:cxn modelId="{439A36C0-1B4F-4525-B390-6D8F456C68A1}" type="presParOf" srcId="{F6447010-0140-4E04-A149-CEAFE73D1CB0}" destId="{D42A0D03-92BD-4DB8-A9C4-512634F68B4B}" srcOrd="1" destOrd="0" presId="urn:microsoft.com/office/officeart/2005/8/layout/list1"/>
    <dgm:cxn modelId="{4D20B105-74A7-4616-B409-43763F406AB6}" type="presParOf" srcId="{BFB2AC8A-06CA-4D01-AAE2-3E7CB421220E}" destId="{86A24731-B905-4714-8788-8CC446527FE1}" srcOrd="1" destOrd="0" presId="urn:microsoft.com/office/officeart/2005/8/layout/list1"/>
    <dgm:cxn modelId="{2490539F-89B9-4A1D-B925-B96BA1B61BDB}" type="presParOf" srcId="{BFB2AC8A-06CA-4D01-AAE2-3E7CB421220E}" destId="{11725B97-84A4-4F93-BE5F-08FC7859A568}" srcOrd="2" destOrd="0" presId="urn:microsoft.com/office/officeart/2005/8/layout/list1"/>
    <dgm:cxn modelId="{CB9D257F-AA7B-45C1-8E45-C32FCF80AC53}" type="presParOf" srcId="{BFB2AC8A-06CA-4D01-AAE2-3E7CB421220E}" destId="{91643A3F-5191-4E51-BFA9-0335B8ED48CF}" srcOrd="3" destOrd="0" presId="urn:microsoft.com/office/officeart/2005/8/layout/list1"/>
    <dgm:cxn modelId="{C8D708B1-8EF9-4A57-B67B-CB3FD0FE9681}" type="presParOf" srcId="{BFB2AC8A-06CA-4D01-AAE2-3E7CB421220E}" destId="{9A4885B4-4E29-4D54-8124-D2E1EA85C1D8}" srcOrd="4" destOrd="0" presId="urn:microsoft.com/office/officeart/2005/8/layout/list1"/>
    <dgm:cxn modelId="{48920527-5AE9-45E0-B7C2-2C0213662A36}" type="presParOf" srcId="{9A4885B4-4E29-4D54-8124-D2E1EA85C1D8}" destId="{7A588A86-038B-4074-9384-9CDBE8386A79}" srcOrd="0" destOrd="0" presId="urn:microsoft.com/office/officeart/2005/8/layout/list1"/>
    <dgm:cxn modelId="{594F4DFC-3A67-4CAC-AF05-5E3840218B5A}" type="presParOf" srcId="{9A4885B4-4E29-4D54-8124-D2E1EA85C1D8}" destId="{258AE064-3137-493F-8CD4-E102C2A0D511}" srcOrd="1" destOrd="0" presId="urn:microsoft.com/office/officeart/2005/8/layout/list1"/>
    <dgm:cxn modelId="{61195BD7-76D6-4624-BBBD-84423F54B821}" type="presParOf" srcId="{BFB2AC8A-06CA-4D01-AAE2-3E7CB421220E}" destId="{2DD5C785-665D-4C08-9F5E-30ACCC767069}" srcOrd="5" destOrd="0" presId="urn:microsoft.com/office/officeart/2005/8/layout/list1"/>
    <dgm:cxn modelId="{E6B5810F-CF91-4871-BE9B-7D5FF350C18F}" type="presParOf" srcId="{BFB2AC8A-06CA-4D01-AAE2-3E7CB421220E}" destId="{3230A6C8-AD25-41C4-A44A-88243F020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4CD8A-CB27-4A7F-B885-C9B34E773B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0AE805-2374-490B-BE2A-5E61910CEC85}">
      <dgm:prSet/>
      <dgm:spPr/>
      <dgm:t>
        <a:bodyPr/>
        <a:lstStyle/>
        <a:p>
          <a:r>
            <a:rPr lang="en-US"/>
            <a:t>Tools to work with Python</a:t>
          </a:r>
        </a:p>
      </dgm:t>
    </dgm:pt>
    <dgm:pt modelId="{7C245D38-6784-4A5F-9BB0-AA1EB0D079F6}" type="parTrans" cxnId="{53F0D42F-FED2-4EA5-BFCF-A5BD23397E28}">
      <dgm:prSet/>
      <dgm:spPr/>
      <dgm:t>
        <a:bodyPr/>
        <a:lstStyle/>
        <a:p>
          <a:endParaRPr lang="en-US"/>
        </a:p>
      </dgm:t>
    </dgm:pt>
    <dgm:pt modelId="{09D55B9D-5745-41CF-B493-CC168A81228F}" type="sibTrans" cxnId="{53F0D42F-FED2-4EA5-BFCF-A5BD23397E28}">
      <dgm:prSet/>
      <dgm:spPr/>
      <dgm:t>
        <a:bodyPr/>
        <a:lstStyle/>
        <a:p>
          <a:endParaRPr lang="en-US"/>
        </a:p>
      </dgm:t>
    </dgm:pt>
    <dgm:pt modelId="{6E3C0B27-64F9-46D4-9044-32CEB5716BB3}">
      <dgm:prSet/>
      <dgm:spPr/>
      <dgm:t>
        <a:bodyPr/>
        <a:lstStyle/>
        <a:p>
          <a:r>
            <a:rPr lang="en-US"/>
            <a:t>The basics of Python</a:t>
          </a:r>
        </a:p>
      </dgm:t>
    </dgm:pt>
    <dgm:pt modelId="{246BF1DA-AB3F-4D79-AE0B-3FCB464EC033}" type="parTrans" cxnId="{59C04BFD-347D-412F-9B51-AF541CD35AAE}">
      <dgm:prSet/>
      <dgm:spPr/>
      <dgm:t>
        <a:bodyPr/>
        <a:lstStyle/>
        <a:p>
          <a:endParaRPr lang="en-US"/>
        </a:p>
      </dgm:t>
    </dgm:pt>
    <dgm:pt modelId="{98384225-891C-4182-9738-34B8E2F0A692}" type="sibTrans" cxnId="{59C04BFD-347D-412F-9B51-AF541CD35AAE}">
      <dgm:prSet/>
      <dgm:spPr/>
      <dgm:t>
        <a:bodyPr/>
        <a:lstStyle/>
        <a:p>
          <a:endParaRPr lang="en-US"/>
        </a:p>
      </dgm:t>
    </dgm:pt>
    <dgm:pt modelId="{A819772A-3BEA-49EB-BE40-1AFFE4E4FD30}">
      <dgm:prSet/>
      <dgm:spPr/>
      <dgm:t>
        <a:bodyPr/>
        <a:lstStyle/>
        <a:p>
          <a:r>
            <a:rPr lang="en-US"/>
            <a:t>Some of the most relevant scientific libraries</a:t>
          </a:r>
        </a:p>
      </dgm:t>
    </dgm:pt>
    <dgm:pt modelId="{57E162CC-CC5B-4172-ADC8-A38CFB0113EB}" type="parTrans" cxnId="{0600B957-FE21-4BF5-9234-7DA4B6955910}">
      <dgm:prSet/>
      <dgm:spPr/>
      <dgm:t>
        <a:bodyPr/>
        <a:lstStyle/>
        <a:p>
          <a:endParaRPr lang="en-US"/>
        </a:p>
      </dgm:t>
    </dgm:pt>
    <dgm:pt modelId="{1F340710-D218-497A-9410-F10E8BE062BD}" type="sibTrans" cxnId="{0600B957-FE21-4BF5-9234-7DA4B6955910}">
      <dgm:prSet/>
      <dgm:spPr/>
      <dgm:t>
        <a:bodyPr/>
        <a:lstStyle/>
        <a:p>
          <a:endParaRPr lang="en-US"/>
        </a:p>
      </dgm:t>
    </dgm:pt>
    <dgm:pt modelId="{F596486F-8A70-4EE6-8717-495E6A70708B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049E87F0-BA0D-4EB6-8358-0CD5F02E43CB}" type="parTrans" cxnId="{4B8C68AB-4A4E-4B7D-B751-77A0B6C4261F}">
      <dgm:prSet/>
      <dgm:spPr/>
      <dgm:t>
        <a:bodyPr/>
        <a:lstStyle/>
        <a:p>
          <a:endParaRPr lang="en-US"/>
        </a:p>
      </dgm:t>
    </dgm:pt>
    <dgm:pt modelId="{C5E0009D-5497-46D5-A205-900DE90CFA2F}" type="sibTrans" cxnId="{4B8C68AB-4A4E-4B7D-B751-77A0B6C4261F}">
      <dgm:prSet/>
      <dgm:spPr/>
      <dgm:t>
        <a:bodyPr/>
        <a:lstStyle/>
        <a:p>
          <a:endParaRPr lang="en-US"/>
        </a:p>
      </dgm:t>
    </dgm:pt>
    <dgm:pt modelId="{77E91EB2-CDD0-4FAA-A45A-0D459ED79573}">
      <dgm:prSet/>
      <dgm:spPr/>
      <dgm:t>
        <a:bodyPr/>
        <a:lstStyle/>
        <a:p>
          <a:r>
            <a:rPr lang="en-US"/>
            <a:t>Good practice</a:t>
          </a:r>
        </a:p>
      </dgm:t>
    </dgm:pt>
    <dgm:pt modelId="{805C33B1-344B-4B76-B12D-C8647700C8D9}" type="parTrans" cxnId="{81222B66-C169-4F49-9866-F1D9D1C0C8C7}">
      <dgm:prSet/>
      <dgm:spPr/>
      <dgm:t>
        <a:bodyPr/>
        <a:lstStyle/>
        <a:p>
          <a:endParaRPr lang="en-US"/>
        </a:p>
      </dgm:t>
    </dgm:pt>
    <dgm:pt modelId="{6CA9A28A-1861-4162-8465-A16B98202E3E}" type="sibTrans" cxnId="{81222B66-C169-4F49-9866-F1D9D1C0C8C7}">
      <dgm:prSet/>
      <dgm:spPr/>
      <dgm:t>
        <a:bodyPr/>
        <a:lstStyle/>
        <a:p>
          <a:endParaRPr lang="en-US"/>
        </a:p>
      </dgm:t>
    </dgm:pt>
    <dgm:pt modelId="{CF4F9229-C563-4704-AF97-E48887C0AB10}" type="pres">
      <dgm:prSet presAssocID="{16C4CD8A-CB27-4A7F-B885-C9B34E773B40}" presName="vert0" presStyleCnt="0">
        <dgm:presLayoutVars>
          <dgm:dir/>
          <dgm:animOne val="branch"/>
          <dgm:animLvl val="lvl"/>
        </dgm:presLayoutVars>
      </dgm:prSet>
      <dgm:spPr/>
    </dgm:pt>
    <dgm:pt modelId="{2AE1347C-B74A-45AD-A325-803D228E583A}" type="pres">
      <dgm:prSet presAssocID="{350AE805-2374-490B-BE2A-5E61910CEC85}" presName="thickLine" presStyleLbl="alignNode1" presStyleIdx="0" presStyleCnt="5"/>
      <dgm:spPr/>
    </dgm:pt>
    <dgm:pt modelId="{E6AEC6B8-A67C-401E-A471-C61FECEB70B9}" type="pres">
      <dgm:prSet presAssocID="{350AE805-2374-490B-BE2A-5E61910CEC85}" presName="horz1" presStyleCnt="0"/>
      <dgm:spPr/>
    </dgm:pt>
    <dgm:pt modelId="{ED373540-D7CE-4389-AEB1-F13D2618594B}" type="pres">
      <dgm:prSet presAssocID="{350AE805-2374-490B-BE2A-5E61910CEC85}" presName="tx1" presStyleLbl="revTx" presStyleIdx="0" presStyleCnt="5"/>
      <dgm:spPr/>
    </dgm:pt>
    <dgm:pt modelId="{8B236DD1-AE63-45FB-8D6B-7C32B3295E24}" type="pres">
      <dgm:prSet presAssocID="{350AE805-2374-490B-BE2A-5E61910CEC85}" presName="vert1" presStyleCnt="0"/>
      <dgm:spPr/>
    </dgm:pt>
    <dgm:pt modelId="{2A19529F-EEFE-4C4D-86A9-4B2371211075}" type="pres">
      <dgm:prSet presAssocID="{6E3C0B27-64F9-46D4-9044-32CEB5716BB3}" presName="thickLine" presStyleLbl="alignNode1" presStyleIdx="1" presStyleCnt="5"/>
      <dgm:spPr/>
    </dgm:pt>
    <dgm:pt modelId="{CDFFB89D-CE4A-4026-8F1A-8E08A31EA301}" type="pres">
      <dgm:prSet presAssocID="{6E3C0B27-64F9-46D4-9044-32CEB5716BB3}" presName="horz1" presStyleCnt="0"/>
      <dgm:spPr/>
    </dgm:pt>
    <dgm:pt modelId="{6A0A94DE-5A94-4CC3-BC35-F5CE5F3648E3}" type="pres">
      <dgm:prSet presAssocID="{6E3C0B27-64F9-46D4-9044-32CEB5716BB3}" presName="tx1" presStyleLbl="revTx" presStyleIdx="1" presStyleCnt="5"/>
      <dgm:spPr/>
    </dgm:pt>
    <dgm:pt modelId="{4D884CF7-4C57-4145-B743-D1498905DCF5}" type="pres">
      <dgm:prSet presAssocID="{6E3C0B27-64F9-46D4-9044-32CEB5716BB3}" presName="vert1" presStyleCnt="0"/>
      <dgm:spPr/>
    </dgm:pt>
    <dgm:pt modelId="{D145BF59-4B0D-405E-A641-6B50CB9CA252}" type="pres">
      <dgm:prSet presAssocID="{A819772A-3BEA-49EB-BE40-1AFFE4E4FD30}" presName="thickLine" presStyleLbl="alignNode1" presStyleIdx="2" presStyleCnt="5"/>
      <dgm:spPr/>
    </dgm:pt>
    <dgm:pt modelId="{7115A101-DC0B-477C-B02E-A723366D823B}" type="pres">
      <dgm:prSet presAssocID="{A819772A-3BEA-49EB-BE40-1AFFE4E4FD30}" presName="horz1" presStyleCnt="0"/>
      <dgm:spPr/>
    </dgm:pt>
    <dgm:pt modelId="{42CC94F9-BBA9-42FB-AE0B-AA7A4476C92C}" type="pres">
      <dgm:prSet presAssocID="{A819772A-3BEA-49EB-BE40-1AFFE4E4FD30}" presName="tx1" presStyleLbl="revTx" presStyleIdx="2" presStyleCnt="5"/>
      <dgm:spPr/>
    </dgm:pt>
    <dgm:pt modelId="{CAE0B263-3477-4431-8B0E-2D13AF7821D1}" type="pres">
      <dgm:prSet presAssocID="{A819772A-3BEA-49EB-BE40-1AFFE4E4FD30}" presName="vert1" presStyleCnt="0"/>
      <dgm:spPr/>
    </dgm:pt>
    <dgm:pt modelId="{1325E875-82ED-4E1D-A3BC-1A02CD095069}" type="pres">
      <dgm:prSet presAssocID="{F596486F-8A70-4EE6-8717-495E6A70708B}" presName="thickLine" presStyleLbl="alignNode1" presStyleIdx="3" presStyleCnt="5"/>
      <dgm:spPr/>
    </dgm:pt>
    <dgm:pt modelId="{7B4A1341-C2EA-473D-93AF-21A358785D83}" type="pres">
      <dgm:prSet presAssocID="{F596486F-8A70-4EE6-8717-495E6A70708B}" presName="horz1" presStyleCnt="0"/>
      <dgm:spPr/>
    </dgm:pt>
    <dgm:pt modelId="{39CFE0F9-8D53-4E2E-86A7-4ABA88C3093D}" type="pres">
      <dgm:prSet presAssocID="{F596486F-8A70-4EE6-8717-495E6A70708B}" presName="tx1" presStyleLbl="revTx" presStyleIdx="3" presStyleCnt="5"/>
      <dgm:spPr/>
    </dgm:pt>
    <dgm:pt modelId="{5C8AC07F-FD72-4951-9905-7E8030885173}" type="pres">
      <dgm:prSet presAssocID="{F596486F-8A70-4EE6-8717-495E6A70708B}" presName="vert1" presStyleCnt="0"/>
      <dgm:spPr/>
    </dgm:pt>
    <dgm:pt modelId="{6E1BEB82-C3BF-46B8-8598-5C05522623A7}" type="pres">
      <dgm:prSet presAssocID="{77E91EB2-CDD0-4FAA-A45A-0D459ED79573}" presName="thickLine" presStyleLbl="alignNode1" presStyleIdx="4" presStyleCnt="5"/>
      <dgm:spPr/>
    </dgm:pt>
    <dgm:pt modelId="{8F6CF7BA-206B-4740-BBB9-08C5145E0F14}" type="pres">
      <dgm:prSet presAssocID="{77E91EB2-CDD0-4FAA-A45A-0D459ED79573}" presName="horz1" presStyleCnt="0"/>
      <dgm:spPr/>
    </dgm:pt>
    <dgm:pt modelId="{8512A8B8-C068-49D5-A5FE-77ED60E47C1E}" type="pres">
      <dgm:prSet presAssocID="{77E91EB2-CDD0-4FAA-A45A-0D459ED79573}" presName="tx1" presStyleLbl="revTx" presStyleIdx="4" presStyleCnt="5"/>
      <dgm:spPr/>
    </dgm:pt>
    <dgm:pt modelId="{0303BE75-E49C-444A-9B04-7EAFB694CDE7}" type="pres">
      <dgm:prSet presAssocID="{77E91EB2-CDD0-4FAA-A45A-0D459ED79573}" presName="vert1" presStyleCnt="0"/>
      <dgm:spPr/>
    </dgm:pt>
  </dgm:ptLst>
  <dgm:cxnLst>
    <dgm:cxn modelId="{A47E020C-A8E0-4D76-9E78-DA3E25915D73}" type="presOf" srcId="{F596486F-8A70-4EE6-8717-495E6A70708B}" destId="{39CFE0F9-8D53-4E2E-86A7-4ABA88C3093D}" srcOrd="0" destOrd="0" presId="urn:microsoft.com/office/officeart/2008/layout/LinedList"/>
    <dgm:cxn modelId="{53F0D42F-FED2-4EA5-BFCF-A5BD23397E28}" srcId="{16C4CD8A-CB27-4A7F-B885-C9B34E773B40}" destId="{350AE805-2374-490B-BE2A-5E61910CEC85}" srcOrd="0" destOrd="0" parTransId="{7C245D38-6784-4A5F-9BB0-AA1EB0D079F6}" sibTransId="{09D55B9D-5745-41CF-B493-CC168A81228F}"/>
    <dgm:cxn modelId="{81222B66-C169-4F49-9866-F1D9D1C0C8C7}" srcId="{16C4CD8A-CB27-4A7F-B885-C9B34E773B40}" destId="{77E91EB2-CDD0-4FAA-A45A-0D459ED79573}" srcOrd="4" destOrd="0" parTransId="{805C33B1-344B-4B76-B12D-C8647700C8D9}" sibTransId="{6CA9A28A-1861-4162-8465-A16B98202E3E}"/>
    <dgm:cxn modelId="{FD85FA47-9A13-4E56-B82D-7274AD016071}" type="presOf" srcId="{6E3C0B27-64F9-46D4-9044-32CEB5716BB3}" destId="{6A0A94DE-5A94-4CC3-BC35-F5CE5F3648E3}" srcOrd="0" destOrd="0" presId="urn:microsoft.com/office/officeart/2008/layout/LinedList"/>
    <dgm:cxn modelId="{0F3CD34E-AEE5-4CA4-BE5B-E1D3D9EF8082}" type="presOf" srcId="{A819772A-3BEA-49EB-BE40-1AFFE4E4FD30}" destId="{42CC94F9-BBA9-42FB-AE0B-AA7A4476C92C}" srcOrd="0" destOrd="0" presId="urn:microsoft.com/office/officeart/2008/layout/LinedList"/>
    <dgm:cxn modelId="{328AFA55-A0E0-4469-A37D-868639B04625}" type="presOf" srcId="{77E91EB2-CDD0-4FAA-A45A-0D459ED79573}" destId="{8512A8B8-C068-49D5-A5FE-77ED60E47C1E}" srcOrd="0" destOrd="0" presId="urn:microsoft.com/office/officeart/2008/layout/LinedList"/>
    <dgm:cxn modelId="{0600B957-FE21-4BF5-9234-7DA4B6955910}" srcId="{16C4CD8A-CB27-4A7F-B885-C9B34E773B40}" destId="{A819772A-3BEA-49EB-BE40-1AFFE4E4FD30}" srcOrd="2" destOrd="0" parTransId="{57E162CC-CC5B-4172-ADC8-A38CFB0113EB}" sibTransId="{1F340710-D218-497A-9410-F10E8BE062BD}"/>
    <dgm:cxn modelId="{4B8C68AB-4A4E-4B7D-B751-77A0B6C4261F}" srcId="{16C4CD8A-CB27-4A7F-B885-C9B34E773B40}" destId="{F596486F-8A70-4EE6-8717-495E6A70708B}" srcOrd="3" destOrd="0" parTransId="{049E87F0-BA0D-4EB6-8358-0CD5F02E43CB}" sibTransId="{C5E0009D-5497-46D5-A205-900DE90CFA2F}"/>
    <dgm:cxn modelId="{B082BBCA-7459-4CAE-B7DC-68D2A4C908C3}" type="presOf" srcId="{350AE805-2374-490B-BE2A-5E61910CEC85}" destId="{ED373540-D7CE-4389-AEB1-F13D2618594B}" srcOrd="0" destOrd="0" presId="urn:microsoft.com/office/officeart/2008/layout/LinedList"/>
    <dgm:cxn modelId="{739B58E6-5734-4301-A51B-90030E936B73}" type="presOf" srcId="{16C4CD8A-CB27-4A7F-B885-C9B34E773B40}" destId="{CF4F9229-C563-4704-AF97-E48887C0AB10}" srcOrd="0" destOrd="0" presId="urn:microsoft.com/office/officeart/2008/layout/LinedList"/>
    <dgm:cxn modelId="{59C04BFD-347D-412F-9B51-AF541CD35AAE}" srcId="{16C4CD8A-CB27-4A7F-B885-C9B34E773B40}" destId="{6E3C0B27-64F9-46D4-9044-32CEB5716BB3}" srcOrd="1" destOrd="0" parTransId="{246BF1DA-AB3F-4D79-AE0B-3FCB464EC033}" sibTransId="{98384225-891C-4182-9738-34B8E2F0A692}"/>
    <dgm:cxn modelId="{411E1551-3209-47E1-82E3-9CAD4A937088}" type="presParOf" srcId="{CF4F9229-C563-4704-AF97-E48887C0AB10}" destId="{2AE1347C-B74A-45AD-A325-803D228E583A}" srcOrd="0" destOrd="0" presId="urn:microsoft.com/office/officeart/2008/layout/LinedList"/>
    <dgm:cxn modelId="{9E633EEF-E9F4-4A6A-90AA-9EE46F49288B}" type="presParOf" srcId="{CF4F9229-C563-4704-AF97-E48887C0AB10}" destId="{E6AEC6B8-A67C-401E-A471-C61FECEB70B9}" srcOrd="1" destOrd="0" presId="urn:microsoft.com/office/officeart/2008/layout/LinedList"/>
    <dgm:cxn modelId="{49324199-8E9D-4C0A-8C08-6C2A69916F6A}" type="presParOf" srcId="{E6AEC6B8-A67C-401E-A471-C61FECEB70B9}" destId="{ED373540-D7CE-4389-AEB1-F13D2618594B}" srcOrd="0" destOrd="0" presId="urn:microsoft.com/office/officeart/2008/layout/LinedList"/>
    <dgm:cxn modelId="{157020B8-9AA4-4853-BCB9-C5AB2F57CB7B}" type="presParOf" srcId="{E6AEC6B8-A67C-401E-A471-C61FECEB70B9}" destId="{8B236DD1-AE63-45FB-8D6B-7C32B3295E24}" srcOrd="1" destOrd="0" presId="urn:microsoft.com/office/officeart/2008/layout/LinedList"/>
    <dgm:cxn modelId="{545367BB-C4FE-49BF-97FA-AFAB55B89377}" type="presParOf" srcId="{CF4F9229-C563-4704-AF97-E48887C0AB10}" destId="{2A19529F-EEFE-4C4D-86A9-4B2371211075}" srcOrd="2" destOrd="0" presId="urn:microsoft.com/office/officeart/2008/layout/LinedList"/>
    <dgm:cxn modelId="{78D7922A-7512-464E-A048-0D0ED24FA8BD}" type="presParOf" srcId="{CF4F9229-C563-4704-AF97-E48887C0AB10}" destId="{CDFFB89D-CE4A-4026-8F1A-8E08A31EA301}" srcOrd="3" destOrd="0" presId="urn:microsoft.com/office/officeart/2008/layout/LinedList"/>
    <dgm:cxn modelId="{D21F37FB-261C-4487-8CB7-D2DE765BF076}" type="presParOf" srcId="{CDFFB89D-CE4A-4026-8F1A-8E08A31EA301}" destId="{6A0A94DE-5A94-4CC3-BC35-F5CE5F3648E3}" srcOrd="0" destOrd="0" presId="urn:microsoft.com/office/officeart/2008/layout/LinedList"/>
    <dgm:cxn modelId="{ECFFEF39-32A4-4920-B5F6-A7527A3E9572}" type="presParOf" srcId="{CDFFB89D-CE4A-4026-8F1A-8E08A31EA301}" destId="{4D884CF7-4C57-4145-B743-D1498905DCF5}" srcOrd="1" destOrd="0" presId="urn:microsoft.com/office/officeart/2008/layout/LinedList"/>
    <dgm:cxn modelId="{29B7958A-36EF-434B-868B-40091D8B2F88}" type="presParOf" srcId="{CF4F9229-C563-4704-AF97-E48887C0AB10}" destId="{D145BF59-4B0D-405E-A641-6B50CB9CA252}" srcOrd="4" destOrd="0" presId="urn:microsoft.com/office/officeart/2008/layout/LinedList"/>
    <dgm:cxn modelId="{19EDF9AD-B33C-4EA4-9015-DCE45D66ED74}" type="presParOf" srcId="{CF4F9229-C563-4704-AF97-E48887C0AB10}" destId="{7115A101-DC0B-477C-B02E-A723366D823B}" srcOrd="5" destOrd="0" presId="urn:microsoft.com/office/officeart/2008/layout/LinedList"/>
    <dgm:cxn modelId="{E2D308B3-C322-4FC9-BC8C-35E0EF90C44F}" type="presParOf" srcId="{7115A101-DC0B-477C-B02E-A723366D823B}" destId="{42CC94F9-BBA9-42FB-AE0B-AA7A4476C92C}" srcOrd="0" destOrd="0" presId="urn:microsoft.com/office/officeart/2008/layout/LinedList"/>
    <dgm:cxn modelId="{ED7759A7-2CA6-4831-A453-AF7DA0CC7FDC}" type="presParOf" srcId="{7115A101-DC0B-477C-B02E-A723366D823B}" destId="{CAE0B263-3477-4431-8B0E-2D13AF7821D1}" srcOrd="1" destOrd="0" presId="urn:microsoft.com/office/officeart/2008/layout/LinedList"/>
    <dgm:cxn modelId="{86BCA757-B20A-4B05-AFA7-054DCE0D65B5}" type="presParOf" srcId="{CF4F9229-C563-4704-AF97-E48887C0AB10}" destId="{1325E875-82ED-4E1D-A3BC-1A02CD095069}" srcOrd="6" destOrd="0" presId="urn:microsoft.com/office/officeart/2008/layout/LinedList"/>
    <dgm:cxn modelId="{611D4CC3-87ED-405F-A65E-1BC3AC84DD07}" type="presParOf" srcId="{CF4F9229-C563-4704-AF97-E48887C0AB10}" destId="{7B4A1341-C2EA-473D-93AF-21A358785D83}" srcOrd="7" destOrd="0" presId="urn:microsoft.com/office/officeart/2008/layout/LinedList"/>
    <dgm:cxn modelId="{D237DE0D-F930-4397-9542-AF96080752C7}" type="presParOf" srcId="{7B4A1341-C2EA-473D-93AF-21A358785D83}" destId="{39CFE0F9-8D53-4E2E-86A7-4ABA88C3093D}" srcOrd="0" destOrd="0" presId="urn:microsoft.com/office/officeart/2008/layout/LinedList"/>
    <dgm:cxn modelId="{B95B7471-8DD1-4449-AAFB-96E2FA67A26A}" type="presParOf" srcId="{7B4A1341-C2EA-473D-93AF-21A358785D83}" destId="{5C8AC07F-FD72-4951-9905-7E8030885173}" srcOrd="1" destOrd="0" presId="urn:microsoft.com/office/officeart/2008/layout/LinedList"/>
    <dgm:cxn modelId="{7DB0C996-857F-4E8B-B8A7-939FF2B6B04D}" type="presParOf" srcId="{CF4F9229-C563-4704-AF97-E48887C0AB10}" destId="{6E1BEB82-C3BF-46B8-8598-5C05522623A7}" srcOrd="8" destOrd="0" presId="urn:microsoft.com/office/officeart/2008/layout/LinedList"/>
    <dgm:cxn modelId="{CA5B3013-6638-44C7-964A-28A48DCBAAB4}" type="presParOf" srcId="{CF4F9229-C563-4704-AF97-E48887C0AB10}" destId="{8F6CF7BA-206B-4740-BBB9-08C5145E0F14}" srcOrd="9" destOrd="0" presId="urn:microsoft.com/office/officeart/2008/layout/LinedList"/>
    <dgm:cxn modelId="{21B1E858-E0AC-4FD5-8456-D7CF1E28C700}" type="presParOf" srcId="{8F6CF7BA-206B-4740-BBB9-08C5145E0F14}" destId="{8512A8B8-C068-49D5-A5FE-77ED60E47C1E}" srcOrd="0" destOrd="0" presId="urn:microsoft.com/office/officeart/2008/layout/LinedList"/>
    <dgm:cxn modelId="{ACC1A40E-ECA8-40FE-AC23-9DCFE0D39682}" type="presParOf" srcId="{8F6CF7BA-206B-4740-BBB9-08C5145E0F14}" destId="{0303BE75-E49C-444A-9B04-7EAFB694C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Program</a:t>
          </a:r>
        </a:p>
      </dsp:txBody>
      <dsp:txXfrm>
        <a:off x="0" y="620"/>
        <a:ext cx="5337975" cy="1016180"/>
      </dsp:txXfrm>
    </dsp:sp>
    <dsp:sp modelId="{4324F07A-663D-4BA8-B7F5-81028578EAC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Coffee and Q&amp;A</a:t>
          </a:r>
        </a:p>
      </dsp:txBody>
      <dsp:txXfrm>
        <a:off x="0" y="1016800"/>
        <a:ext cx="5337975" cy="1016180"/>
      </dsp:txXfrm>
    </dsp:sp>
    <dsp:sp modelId="{77AD5F6D-BC4C-4EE4-B9E8-1CF05DAA2FB7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F1C6-DD48-4DC5-ABD3-749F7012161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Teams</a:t>
          </a:r>
        </a:p>
      </dsp:txBody>
      <dsp:txXfrm>
        <a:off x="0" y="2032980"/>
        <a:ext cx="5337975" cy="1016180"/>
      </dsp:txXfrm>
    </dsp:sp>
    <dsp:sp modelId="{C34DBCEA-BA82-40AF-95CF-240C53DD7903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F15B-5E50-4D02-AFE9-3C3B953483AA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Breakout rooms</a:t>
          </a:r>
        </a:p>
      </dsp:txBody>
      <dsp:txXfrm>
        <a:off x="0" y="3049160"/>
        <a:ext cx="5337975" cy="1016180"/>
      </dsp:txXfrm>
    </dsp:sp>
    <dsp:sp modelId="{0A192B1D-06E1-4C25-9B2E-DEC950AADC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09667-7D17-412C-A54B-D48C1B10A759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Datathon</a:t>
          </a:r>
        </a:p>
      </dsp:txBody>
      <dsp:txXfrm>
        <a:off x="0" y="4065340"/>
        <a:ext cx="5337975" cy="1016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25B97-84A4-4F93-BE5F-08FC7859A568}">
      <dsp:nvSpPr>
        <dsp:cNvPr id="0" name=""/>
        <dsp:cNvSpPr/>
      </dsp:nvSpPr>
      <dsp:spPr>
        <a:xfrm>
          <a:off x="0" y="2464375"/>
          <a:ext cx="7043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0D03-92BD-4DB8-A9C4-512634F68B4B}">
      <dsp:nvSpPr>
        <dsp:cNvPr id="0" name=""/>
        <dsp:cNvSpPr/>
      </dsp:nvSpPr>
      <dsp:spPr>
        <a:xfrm>
          <a:off x="352192" y="2169175"/>
          <a:ext cx="493068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49 participants </a:t>
          </a:r>
          <a:r>
            <a:rPr lang="en-US" sz="2000" kern="1200" dirty="0"/>
            <a:t>divided into </a:t>
          </a:r>
          <a:r>
            <a:rPr lang="en-US" sz="2000" b="1" kern="1200" dirty="0"/>
            <a:t>10 fixed teams</a:t>
          </a:r>
          <a:endParaRPr lang="en-US" sz="2000" kern="1200" dirty="0"/>
        </a:p>
      </dsp:txBody>
      <dsp:txXfrm>
        <a:off x="381013" y="2197996"/>
        <a:ext cx="4873047" cy="532758"/>
      </dsp:txXfrm>
    </dsp:sp>
    <dsp:sp modelId="{3230A6C8-AD25-41C4-A44A-88243F020404}">
      <dsp:nvSpPr>
        <dsp:cNvPr id="0" name=""/>
        <dsp:cNvSpPr/>
      </dsp:nvSpPr>
      <dsp:spPr>
        <a:xfrm>
          <a:off x="0" y="3371575"/>
          <a:ext cx="70438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80" tIns="416560" rIns="5466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Individual</a:t>
          </a:r>
          <a:r>
            <a:rPr lang="en-US" sz="2000" kern="1200"/>
            <a:t>: exercises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Teamwork:</a:t>
          </a:r>
          <a:r>
            <a:rPr lang="en-US" sz="2000" kern="1200" dirty="0"/>
            <a:t> discussions, practice and the Datathon</a:t>
          </a:r>
        </a:p>
      </dsp:txBody>
      <dsp:txXfrm>
        <a:off x="0" y="3371575"/>
        <a:ext cx="7043842" cy="1165500"/>
      </dsp:txXfrm>
    </dsp:sp>
    <dsp:sp modelId="{258AE064-3137-493F-8CD4-E102C2A0D511}">
      <dsp:nvSpPr>
        <dsp:cNvPr id="0" name=""/>
        <dsp:cNvSpPr/>
      </dsp:nvSpPr>
      <dsp:spPr>
        <a:xfrm>
          <a:off x="352192" y="3076375"/>
          <a:ext cx="4930689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</a:t>
          </a:r>
          <a:r>
            <a:rPr lang="en-US" sz="2000" kern="1200"/>
            <a:t> working </a:t>
          </a:r>
          <a:r>
            <a:rPr lang="en-US" sz="2000" b="1" kern="1200"/>
            <a:t>modes</a:t>
          </a:r>
          <a:r>
            <a:rPr lang="en-US" sz="2000" kern="1200"/>
            <a:t>:</a:t>
          </a:r>
        </a:p>
      </dsp:txBody>
      <dsp:txXfrm>
        <a:off x="381013" y="3105196"/>
        <a:ext cx="48730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347C-B74A-45AD-A325-803D228E583A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3540-D7CE-4389-AEB1-F13D2618594B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to work with Python</a:t>
          </a:r>
        </a:p>
      </dsp:txBody>
      <dsp:txXfrm>
        <a:off x="0" y="620"/>
        <a:ext cx="5337975" cy="1016180"/>
      </dsp:txXfrm>
    </dsp:sp>
    <dsp:sp modelId="{2A19529F-EEFE-4C4D-86A9-4B237121107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94DE-5A94-4CC3-BC35-F5CE5F3648E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basics of Python</a:t>
          </a:r>
        </a:p>
      </dsp:txBody>
      <dsp:txXfrm>
        <a:off x="0" y="1016800"/>
        <a:ext cx="5337975" cy="1016180"/>
      </dsp:txXfrm>
    </dsp:sp>
    <dsp:sp modelId="{D145BF59-4B0D-405E-A641-6B50CB9CA25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94F9-BBA9-42FB-AE0B-AA7A4476C92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of the most relevant scientific libraries</a:t>
          </a:r>
        </a:p>
      </dsp:txBody>
      <dsp:txXfrm>
        <a:off x="0" y="2032980"/>
        <a:ext cx="5337975" cy="1016180"/>
      </dsp:txXfrm>
    </dsp:sp>
    <dsp:sp modelId="{1325E875-82ED-4E1D-A3BC-1A02CD09506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E0F9-8D53-4E2E-86A7-4ABA88C3093D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0" y="3049160"/>
        <a:ext cx="5337975" cy="1016180"/>
      </dsp:txXfrm>
    </dsp:sp>
    <dsp:sp modelId="{6E1BEB82-C3BF-46B8-8598-5C05522623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A8B8-C068-49D5-A5FE-77ED60E47C1E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practice</a:t>
          </a:r>
        </a:p>
      </dsp:txBody>
      <dsp:txXfrm>
        <a:off x="0" y="4065340"/>
        <a:ext cx="5337975" cy="1016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4/18/2021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April 21</a:t>
            </a:r>
            <a:r>
              <a:rPr lang="en-US" sz="2000" baseline="30000" dirty="0"/>
              <a:t>st</a:t>
            </a:r>
            <a:r>
              <a:rPr lang="en-US" sz="2000" dirty="0"/>
              <a:t>-23</a:t>
            </a:r>
            <a:r>
              <a:rPr lang="en-US" sz="2000" baseline="30000" dirty="0"/>
              <a:t>rd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1A994-6744-49D7-9DB3-00943718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will you learn in this course?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874FD-6094-45C3-8F54-9B50C655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05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842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>
            <a:normAutofit/>
          </a:bodyPr>
          <a:lstStyle/>
          <a:p>
            <a:r>
              <a:rPr lang="en-US" b="1"/>
              <a:t>Why Python?</a:t>
            </a:r>
            <a:endParaRPr lang="en-GB" b="1" dirty="0"/>
          </a:p>
        </p:txBody>
      </p:sp>
      <p:sp>
        <p:nvSpPr>
          <p:cNvPr id="1029" name="!!Line">
            <a:extLst>
              <a:ext uri="{FF2B5EF4-FFF2-40B4-BE49-F238E27FC236}">
                <a16:creationId xmlns:a16="http://schemas.microsoft.com/office/drawing/2014/main" id="{B0161EF8-C8C6-4F2A-9D5C-49BD28A2B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585216"/>
            <a:ext cx="9144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Languages Trends in 2021: The Future of Tech | Codica">
            <a:extLst>
              <a:ext uri="{FF2B5EF4-FFF2-40B4-BE49-F238E27FC236}">
                <a16:creationId xmlns:a16="http://schemas.microsoft.com/office/drawing/2014/main" id="{042F9A41-92C7-4BB1-8F1F-7E70C441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" b="1"/>
          <a:stretch/>
        </p:blipFill>
        <p:spPr bwMode="auto">
          <a:xfrm>
            <a:off x="835153" y="2002117"/>
            <a:ext cx="6215794" cy="417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B4AA-218B-4505-A3F7-9F4747BF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3314" y="1999578"/>
            <a:ext cx="3823525" cy="4171568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ps commons"/>
              </a:rPr>
              <a:t>Python is </a:t>
            </a:r>
            <a:r>
              <a:rPr lang="en-US" sz="2000" b="1" i="0" dirty="0">
                <a:effectLst/>
                <a:latin typeface="ps commons"/>
              </a:rPr>
              <a:t>easy to use</a:t>
            </a:r>
            <a:r>
              <a:rPr lang="en-US" sz="2000" b="0" i="0" dirty="0">
                <a:effectLst/>
                <a:latin typeface="ps commons"/>
              </a:rPr>
              <a:t>, </a:t>
            </a:r>
            <a:r>
              <a:rPr lang="en-US" sz="2000" b="1" i="0" dirty="0">
                <a:effectLst/>
                <a:latin typeface="ps commons"/>
              </a:rPr>
              <a:t>powerful</a:t>
            </a:r>
            <a:r>
              <a:rPr lang="en-US" sz="2000" b="0" i="0" dirty="0">
                <a:effectLst/>
                <a:latin typeface="ps commons"/>
              </a:rPr>
              <a:t>, and </a:t>
            </a:r>
            <a:r>
              <a:rPr lang="en-US" sz="2000" b="1" i="0" dirty="0">
                <a:effectLst/>
                <a:latin typeface="ps commons"/>
              </a:rPr>
              <a:t>versatile</a:t>
            </a:r>
            <a:endParaRPr lang="en-US" sz="2000" b="0" i="0" dirty="0">
              <a:effectLst/>
              <a:latin typeface="ps commons"/>
            </a:endParaRPr>
          </a:p>
          <a:p>
            <a:r>
              <a:rPr lang="en-US" sz="2000" b="0" i="0" dirty="0">
                <a:effectLst/>
                <a:latin typeface="ps commons"/>
              </a:rPr>
              <a:t>A great choice for </a:t>
            </a:r>
            <a:r>
              <a:rPr lang="en-US" sz="2000" b="1" i="0" dirty="0">
                <a:effectLst/>
                <a:latin typeface="ps commons"/>
              </a:rPr>
              <a:t>beginners</a:t>
            </a:r>
            <a:r>
              <a:rPr lang="en-US" sz="2000" b="0" i="0" dirty="0">
                <a:effectLst/>
                <a:latin typeface="ps commons"/>
              </a:rPr>
              <a:t> and </a:t>
            </a:r>
            <a:r>
              <a:rPr lang="en-US" sz="2000" b="1" i="0" dirty="0">
                <a:effectLst/>
                <a:latin typeface="ps commons"/>
              </a:rPr>
              <a:t>experts</a:t>
            </a:r>
            <a:r>
              <a:rPr lang="en-US" sz="2000" b="0" i="0" dirty="0">
                <a:effectLst/>
                <a:latin typeface="ps commons"/>
              </a:rPr>
              <a:t> alike</a:t>
            </a:r>
          </a:p>
          <a:p>
            <a:r>
              <a:rPr lang="en-US" sz="2000" b="0" i="0" dirty="0">
                <a:effectLst/>
                <a:latin typeface="ps commons"/>
              </a:rPr>
              <a:t>Python’s readability makes it a great </a:t>
            </a:r>
            <a:r>
              <a:rPr lang="en-US" sz="2000" b="1" i="0" dirty="0">
                <a:effectLst/>
                <a:latin typeface="ps commons"/>
              </a:rPr>
              <a:t>first programming language</a:t>
            </a:r>
          </a:p>
          <a:p>
            <a:r>
              <a:rPr lang="en-US" sz="2000" dirty="0">
                <a:latin typeface="ps commons"/>
              </a:rPr>
              <a:t>It has a </a:t>
            </a:r>
            <a:r>
              <a:rPr lang="en-US" sz="2000" b="1" dirty="0">
                <a:latin typeface="ps commons"/>
              </a:rPr>
              <a:t>huge community behind </a:t>
            </a:r>
            <a:r>
              <a:rPr lang="en-US" sz="2000" dirty="0">
                <a:latin typeface="ps commons"/>
              </a:rPr>
              <a:t>developing useful libraries in many different </a:t>
            </a:r>
            <a:r>
              <a:rPr lang="en-US" sz="2000">
                <a:latin typeface="ps commons"/>
              </a:rPr>
              <a:t>fields (i.e </a:t>
            </a:r>
            <a:r>
              <a:rPr lang="en-US" sz="2000" dirty="0">
                <a:latin typeface="ps commons"/>
              </a:rPr>
              <a:t>biology, imaging, etc.)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95169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0683B10E-8F85-4CCF-8F46-1965D38C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6457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5CA6C-F507-4FC2-BBA2-E2DE3B13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Coffee with your team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35DC-24BE-4540-B881-1DCAF22C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Introduce</a:t>
            </a:r>
            <a:r>
              <a:rPr lang="en-US" sz="2000" dirty="0"/>
              <a:t> yourself and </a:t>
            </a:r>
            <a:r>
              <a:rPr lang="en-US" sz="2000" b="1" dirty="0"/>
              <a:t>what you do</a:t>
            </a:r>
          </a:p>
          <a:p>
            <a:r>
              <a:rPr lang="en-US" sz="2000" dirty="0"/>
              <a:t>Explain your </a:t>
            </a:r>
            <a:r>
              <a:rPr lang="en-US" sz="2000" b="1" dirty="0"/>
              <a:t>motivation</a:t>
            </a:r>
            <a:r>
              <a:rPr lang="en-US" sz="2000" dirty="0"/>
              <a:t> to take the course</a:t>
            </a:r>
          </a:p>
          <a:p>
            <a:r>
              <a:rPr lang="en-US" sz="2000" dirty="0"/>
              <a:t>Discuss what </a:t>
            </a:r>
            <a:r>
              <a:rPr lang="en-US" sz="2000" b="1" dirty="0"/>
              <a:t>data</a:t>
            </a:r>
            <a:r>
              <a:rPr lang="en-US" sz="2000" dirty="0"/>
              <a:t> could be relevant for you</a:t>
            </a:r>
          </a:p>
        </p:txBody>
      </p:sp>
      <p:pic>
        <p:nvPicPr>
          <p:cNvPr id="6" name="Graphic 5" descr="Latte Cup with solid fill">
            <a:extLst>
              <a:ext uri="{FF2B5EF4-FFF2-40B4-BE49-F238E27FC236}">
                <a16:creationId xmlns:a16="http://schemas.microsoft.com/office/drawing/2014/main" id="{95E01EDC-1E2C-49FF-B24D-D835D4E2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463" y="2634909"/>
            <a:ext cx="2148572" cy="2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2953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/>
              <a:t>Center for Health Data Science (HeaDS)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266867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b="1" dirty="0"/>
              <a:t>The Data Science lab: </a:t>
            </a:r>
          </a:p>
          <a:p>
            <a:pPr lvl="1"/>
            <a:r>
              <a:rPr lang="en-US" dirty="0"/>
              <a:t>Provides data science support for all research groups at SUND</a:t>
            </a:r>
          </a:p>
          <a:p>
            <a:pPr lvl="1"/>
            <a:r>
              <a:rPr lang="en-US" dirty="0"/>
              <a:t>Organizes courses</a:t>
            </a:r>
          </a:p>
          <a:p>
            <a:r>
              <a:rPr lang="en-US" b="1" dirty="0"/>
              <a:t>Research units:</a:t>
            </a:r>
          </a:p>
          <a:p>
            <a:pPr lvl="1"/>
            <a:r>
              <a:rPr lang="en-US" dirty="0"/>
              <a:t>work on different areas and topics within the field of health data science</a:t>
            </a:r>
            <a:endParaRPr lang="en-GB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83FD3-71EB-4A20-82F6-7516D9B160ED}"/>
              </a:ext>
            </a:extLst>
          </p:cNvPr>
          <p:cNvSpPr txBox="1"/>
          <p:nvPr/>
        </p:nvSpPr>
        <p:spPr>
          <a:xfrm>
            <a:off x="1690968" y="1420404"/>
            <a:ext cx="22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https://heads.ku.dk</a:t>
            </a:r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C8A0F47E-A2F3-4511-A0D1-87CBEEE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523" y="1067106"/>
            <a:ext cx="1667790" cy="166779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91C5F8A9-8B60-4E95-AE3D-8EFDB99D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7A48B045-A64B-4C38-B42E-5D712A24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526" y="5297105"/>
            <a:ext cx="1494219" cy="1494219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C6AF7202-CA62-445D-AF48-3CB922BB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7540" y="5334000"/>
            <a:ext cx="1312050" cy="1312050"/>
          </a:xfrm>
          <a:prstGeom prst="rect">
            <a:avLst/>
          </a:prstGeom>
        </p:spPr>
      </p:pic>
      <p:pic>
        <p:nvPicPr>
          <p:cNvPr id="20" name="Graphic 19" descr="Normal Distribution with solid fill">
            <a:extLst>
              <a:ext uri="{FF2B5EF4-FFF2-40B4-BE49-F238E27FC236}">
                <a16:creationId xmlns:a16="http://schemas.microsoft.com/office/drawing/2014/main" id="{2A8376E2-8AB4-483C-B64B-DB10360FD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481" y="4344605"/>
            <a:ext cx="1494219" cy="1494219"/>
          </a:xfrm>
          <a:prstGeom prst="rect">
            <a:avLst/>
          </a:prstGeom>
        </p:spPr>
      </p:pic>
      <p:pic>
        <p:nvPicPr>
          <p:cNvPr id="22" name="Graphic 21" descr="Beaker with solid fill">
            <a:extLst>
              <a:ext uri="{FF2B5EF4-FFF2-40B4-BE49-F238E27FC236}">
                <a16:creationId xmlns:a16="http://schemas.microsoft.com/office/drawing/2014/main" id="{9A174137-8E59-4B66-BD5A-FB53735C4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2172" y="1973787"/>
            <a:ext cx="1202074" cy="1202074"/>
          </a:xfrm>
          <a:prstGeom prst="rect">
            <a:avLst/>
          </a:prstGeom>
        </p:spPr>
      </p:pic>
      <p:pic>
        <p:nvPicPr>
          <p:cNvPr id="24" name="Graphic 23" descr="Test tubes with solid fill">
            <a:extLst>
              <a:ext uri="{FF2B5EF4-FFF2-40B4-BE49-F238E27FC236}">
                <a16:creationId xmlns:a16="http://schemas.microsoft.com/office/drawing/2014/main" id="{D23F2682-19DD-406D-A238-18D432D28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8712" y="1064793"/>
            <a:ext cx="1202074" cy="1202074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575999AF-02CD-482D-B54D-31E22B69F0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9729" y="3148500"/>
            <a:ext cx="1286482" cy="1286482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8BA2A033-884F-48DD-93D3-28CB2D170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01800" y="2839727"/>
            <a:ext cx="1350913" cy="135091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11737EA-D005-4172-A6C7-0290305D54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4" y="3827535"/>
            <a:ext cx="571759" cy="57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Henry Webel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Marilena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Philip Charles (DBI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‪Rita Colaço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Roc Reguant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Thilde Terkelsen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Practical Things about the Course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412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7" y="190124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 Program --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2F0D7F-31B6-4B45-BA8D-A5859CCE3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55310"/>
              </p:ext>
            </p:extLst>
          </p:nvPr>
        </p:nvGraphicFramePr>
        <p:xfrm>
          <a:off x="6096000" y="1523137"/>
          <a:ext cx="5953780" cy="4836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182">
                  <a:extLst>
                    <a:ext uri="{9D8B030D-6E8A-4147-A177-3AD203B41FA5}">
                      <a16:colId xmlns:a16="http://schemas.microsoft.com/office/drawing/2014/main" val="2503619448"/>
                    </a:ext>
                  </a:extLst>
                </a:gridCol>
                <a:gridCol w="1950595">
                  <a:extLst>
                    <a:ext uri="{9D8B030D-6E8A-4147-A177-3AD203B41FA5}">
                      <a16:colId xmlns:a16="http://schemas.microsoft.com/office/drawing/2014/main" val="478961200"/>
                    </a:ext>
                  </a:extLst>
                </a:gridCol>
                <a:gridCol w="1590345">
                  <a:extLst>
                    <a:ext uri="{9D8B030D-6E8A-4147-A177-3AD203B41FA5}">
                      <a16:colId xmlns:a16="http://schemas.microsoft.com/office/drawing/2014/main" val="1034567532"/>
                    </a:ext>
                  </a:extLst>
                </a:gridCol>
                <a:gridCol w="1425658">
                  <a:extLst>
                    <a:ext uri="{9D8B030D-6E8A-4147-A177-3AD203B41FA5}">
                      <a16:colId xmlns:a16="http://schemas.microsoft.com/office/drawing/2014/main" val="2732156135"/>
                    </a:ext>
                  </a:extLst>
                </a:gridCol>
              </a:tblGrid>
              <a:tr h="367807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Wednesday 21st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Thursday 22nd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Friday 23rd Friday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862800165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8:45-9:00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Coffee and the day before  (optional)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630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9:00-09:45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and motivation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Conditions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363599028"/>
                  </a:ext>
                </a:extLst>
              </a:tr>
              <a:tr h="2039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9:45-10:00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042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10:00-11:00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Installation and tools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Loops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Visualization II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804743781"/>
                  </a:ext>
                </a:extLst>
              </a:tr>
              <a:tr h="2184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11:00-12:00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Functions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69399"/>
                  </a:ext>
                </a:extLst>
              </a:tr>
              <a:tr h="3678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9522494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12:00-13:00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Lunch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52957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13:00-14:00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Variables and data types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Libraries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422649972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14:00-14:45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Numbers and operators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Scientific python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215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14:45-15:15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5591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15:15-16:00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Pandas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06678184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16:00-17:00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Presentations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672664073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17:00-17:30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Q&amp;A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What else is there?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339363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78EE38-11A8-4E36-A9E9-AF962379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Teams --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A84FD6E-A240-45F2-9D33-BDEB5EA43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57026"/>
              </p:ext>
            </p:extLst>
          </p:nvPr>
        </p:nvGraphicFramePr>
        <p:xfrm>
          <a:off x="5087064" y="442762"/>
          <a:ext cx="7043842" cy="670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3436-CAA9-4A2F-B4D5-DBFE060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9" y="704088"/>
            <a:ext cx="444462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Breakout Rooms --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E8A6D-D159-4BDD-AE5F-75747ACA1D6F}"/>
              </a:ext>
            </a:extLst>
          </p:cNvPr>
          <p:cNvGrpSpPr/>
          <p:nvPr/>
        </p:nvGrpSpPr>
        <p:grpSpPr>
          <a:xfrm>
            <a:off x="6354825" y="1488125"/>
            <a:ext cx="5083450" cy="4393813"/>
            <a:chOff x="7436224" y="1966646"/>
            <a:chExt cx="3810911" cy="329391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932173-352F-4D5A-9BAB-E550117F9D5F}"/>
                </a:ext>
              </a:extLst>
            </p:cNvPr>
            <p:cNvSpPr/>
            <p:nvPr/>
          </p:nvSpPr>
          <p:spPr>
            <a:xfrm>
              <a:off x="7436224" y="1966646"/>
              <a:ext cx="3106270" cy="158191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Main room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D3E002-B5A4-4325-90A0-4CA42CAB468E}"/>
                </a:ext>
              </a:extLst>
            </p:cNvPr>
            <p:cNvSpPr/>
            <p:nvPr/>
          </p:nvSpPr>
          <p:spPr>
            <a:xfrm>
              <a:off x="8090154" y="4344691"/>
              <a:ext cx="1798410" cy="9158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Teamwork rooms x 10</a:t>
              </a:r>
              <a:endParaRPr lang="en-GB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CB943D-D8DA-40A2-A612-13FBFEE796D3}"/>
                </a:ext>
              </a:extLst>
            </p:cNvPr>
            <p:cNvSpPr/>
            <p:nvPr/>
          </p:nvSpPr>
          <p:spPr>
            <a:xfrm>
              <a:off x="9632818" y="1966646"/>
              <a:ext cx="909676" cy="5782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Chat</a:t>
              </a:r>
              <a:endParaRPr lang="en-GB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F9831-25A4-4B8C-A87A-FCC691C121C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30" y="3551146"/>
              <a:ext cx="0" cy="796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1546DB-5824-499F-91F0-26669684845A}"/>
                </a:ext>
              </a:extLst>
            </p:cNvPr>
            <p:cNvCxnSpPr/>
            <p:nvPr/>
          </p:nvCxnSpPr>
          <p:spPr>
            <a:xfrm flipV="1">
              <a:off x="8606117" y="3548558"/>
              <a:ext cx="0" cy="80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D9CC-4683-4692-B173-F449983C3D90}"/>
                </a:ext>
              </a:extLst>
            </p:cNvPr>
            <p:cNvSpPr/>
            <p:nvPr/>
          </p:nvSpPr>
          <p:spPr>
            <a:xfrm>
              <a:off x="10542494" y="1967988"/>
              <a:ext cx="704641" cy="719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TCH</a:t>
              </a:r>
              <a:endParaRPr lang="en-GB" sz="12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E7A85E-F45D-40C4-9D75-77FC5BD4F7B1}"/>
                </a:ext>
              </a:extLst>
            </p:cNvPr>
            <p:cNvSpPr/>
            <p:nvPr/>
          </p:nvSpPr>
          <p:spPr>
            <a:xfrm>
              <a:off x="10542494" y="2702396"/>
              <a:ext cx="704641" cy="7197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TA </a:t>
              </a:r>
            </a:p>
            <a:p>
              <a:pPr algn="ctr"/>
              <a:r>
                <a:rPr lang="en-US" sz="1200" b="1" dirty="0"/>
                <a:t>x 3</a:t>
              </a:r>
              <a:endParaRPr lang="en-GB" sz="1200" b="1" dirty="0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52033F3-260F-400A-8F81-EDE8C07899E5}"/>
                </a:ext>
              </a:extLst>
            </p:cNvPr>
            <p:cNvCxnSpPr>
              <a:stCxn id="23" idx="4"/>
              <a:endCxn id="13" idx="3"/>
            </p:cNvCxnSpPr>
            <p:nvPr/>
          </p:nvCxnSpPr>
          <p:spPr>
            <a:xfrm rot="5400000">
              <a:off x="9701436" y="3609244"/>
              <a:ext cx="1380509" cy="10062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0FA4FF-5803-4EB0-A177-4A50DF35C54C}"/>
                </a:ext>
              </a:extLst>
            </p:cNvPr>
            <p:cNvCxnSpPr>
              <a:stCxn id="20" idx="6"/>
              <a:endCxn id="13" idx="3"/>
            </p:cNvCxnSpPr>
            <p:nvPr/>
          </p:nvCxnSpPr>
          <p:spPr>
            <a:xfrm flipH="1">
              <a:off x="9888564" y="2327848"/>
              <a:ext cx="1358571" cy="2474776"/>
            </a:xfrm>
            <a:prstGeom prst="bentConnector3">
              <a:avLst>
                <a:gd name="adj1" fmla="val -168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AC25182-B030-4FB7-AF17-CF94669113E8}"/>
                </a:ext>
              </a:extLst>
            </p:cNvPr>
            <p:cNvCxnSpPr>
              <a:endCxn id="6" idx="2"/>
            </p:cNvCxnSpPr>
            <p:nvPr/>
          </p:nvCxnSpPr>
          <p:spPr>
            <a:xfrm rot="16200000" flipV="1">
              <a:off x="10063727" y="2568800"/>
              <a:ext cx="502697" cy="454838"/>
            </a:xfrm>
            <a:prstGeom prst="bentConnector3">
              <a:avLst>
                <a:gd name="adj1" fmla="val 185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6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470109"/>
            <a:ext cx="5135293" cy="2806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Raleway"/>
              </a:rPr>
              <a:t>D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atathon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is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data-focused competition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— given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dataset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creativity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 science skills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to:</a:t>
            </a:r>
            <a:endParaRPr lang="en-GB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8148F4-FC3F-4937-9AAF-E3FACA2EB116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64CC6C-DF0D-45D4-9007-9AEBE4A31BE4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8411F-A8BE-4907-883F-A1EAEEA300E2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FEB9E8-919A-435D-A59F-4C6065A1049B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A82D4C-8098-4ACA-8CA3-7DE7840C4BB0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ADD5ACA-ECC6-469B-8E36-CE395E2681A9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F502326-2E75-45E4-BB8E-E79FF32BDF3C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6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551683"/>
            <a:ext cx="5135293" cy="2655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Raleway"/>
              </a:rPr>
              <a:t>A </a:t>
            </a:r>
            <a:r>
              <a:rPr lang="en-US" sz="2400" b="1" dirty="0">
                <a:latin typeface="Raleway"/>
              </a:rPr>
              <a:t>D</a:t>
            </a:r>
            <a:r>
              <a:rPr lang="en-US" sz="2400" b="1" i="0" dirty="0">
                <a:effectLst/>
                <a:latin typeface="Raleway"/>
              </a:rPr>
              <a:t>atathon</a:t>
            </a:r>
            <a:r>
              <a:rPr lang="en-US" sz="2400" b="0" i="0" dirty="0">
                <a:effectLst/>
                <a:latin typeface="Raleway"/>
              </a:rPr>
              <a:t> is a </a:t>
            </a:r>
            <a:r>
              <a:rPr lang="en-US" sz="2400" b="1" i="0" dirty="0">
                <a:effectLst/>
                <a:latin typeface="Raleway"/>
              </a:rPr>
              <a:t>data-focused </a:t>
            </a:r>
            <a:r>
              <a:rPr lang="en-US" sz="2400" b="1" i="0" strike="sngStrike" dirty="0">
                <a:effectLst/>
                <a:latin typeface="Raleway"/>
              </a:rPr>
              <a:t>competition</a:t>
            </a:r>
            <a:r>
              <a:rPr lang="en-US" sz="2400" b="1" i="0" dirty="0">
                <a:effectLst/>
                <a:latin typeface="Raleway"/>
              </a:rPr>
              <a:t> </a:t>
            </a:r>
            <a:r>
              <a:rPr lang="en-US" sz="2400" b="0" i="0" dirty="0">
                <a:effectLst/>
                <a:latin typeface="Raleway"/>
              </a:rPr>
              <a:t>— given a </a:t>
            </a:r>
            <a:r>
              <a:rPr lang="en-US" sz="2400" b="1" i="0" dirty="0">
                <a:effectLst/>
                <a:latin typeface="Raleway"/>
              </a:rPr>
              <a:t>dataset</a:t>
            </a:r>
            <a:r>
              <a:rPr lang="en-US" sz="2400" b="0" i="0" dirty="0"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effectLst/>
                <a:latin typeface="Raleway"/>
              </a:rPr>
              <a:t>creativity</a:t>
            </a:r>
            <a:r>
              <a:rPr lang="en-US" sz="2400" b="0" i="0" dirty="0">
                <a:effectLst/>
                <a:latin typeface="Raleway"/>
              </a:rPr>
              <a:t> and </a:t>
            </a:r>
            <a:r>
              <a:rPr lang="en-US" sz="2400" b="1" i="0" dirty="0">
                <a:effectLst/>
                <a:latin typeface="Raleway"/>
              </a:rPr>
              <a:t>data science skills </a:t>
            </a:r>
            <a:r>
              <a:rPr lang="en-US" sz="2400" b="0" i="0" dirty="0">
                <a:effectLst/>
                <a:latin typeface="Raleway"/>
              </a:rPr>
              <a:t>to:</a:t>
            </a:r>
            <a:endParaRPr lang="en-GB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393348-FB30-499E-9C7C-EF650DD1EECF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6756C4-23C9-42B1-9A3E-8D850393C01D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AD29A4-BBB4-4ABC-ACDB-1067430857B5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706172-7B0E-4B83-934A-ADD0BD63797C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2E9440-A010-44E6-A9D9-D5380E1C112F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7DD7050-A56B-4A06-9038-6405DE1BA82D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98521FD-54A8-40B2-B244-D0B959B1062A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45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</TotalTime>
  <Words>460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ps commons</vt:lpstr>
      <vt:lpstr>Raleway</vt:lpstr>
      <vt:lpstr>Office Theme</vt:lpstr>
      <vt:lpstr>PowerPoint Presentation</vt:lpstr>
      <vt:lpstr>Center for Health Data Science (HeaDS)</vt:lpstr>
      <vt:lpstr>The Team</vt:lpstr>
      <vt:lpstr>Practical Things about the Course</vt:lpstr>
      <vt:lpstr>Practical Things about the Course  -- Program --</vt:lpstr>
      <vt:lpstr>Practical Things about the Course  -- Teams --</vt:lpstr>
      <vt:lpstr>Practical Things about the Course  -- Breakout Rooms --</vt:lpstr>
      <vt:lpstr>Practical Things about the Course  -- Datathon --</vt:lpstr>
      <vt:lpstr>Practical Things about the Course  -- Datathon --</vt:lpstr>
      <vt:lpstr>What will you learn in this course?</vt:lpstr>
      <vt:lpstr>Why Python?</vt:lpstr>
      <vt:lpstr>Coffee with your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39</cp:revision>
  <cp:lastPrinted>2021-04-19T08:55:17Z</cp:lastPrinted>
  <dcterms:created xsi:type="dcterms:W3CDTF">2021-04-13T14:31:52Z</dcterms:created>
  <dcterms:modified xsi:type="dcterms:W3CDTF">2021-04-19T08:57:13Z</dcterms:modified>
</cp:coreProperties>
</file>